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835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6.png"/><Relationship Id="rId10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30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6.png"/><Relationship Id="rId5" Type="http://schemas.openxmlformats.org/officeDocument/2006/relationships/image" Target="../media/image64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77.png"/><Relationship Id="rId4" Type="http://schemas.openxmlformats.org/officeDocument/2006/relationships/image" Target="../media/image16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0.png"/><Relationship Id="rId7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16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6649" y="7811329"/>
            <a:ext cx="16289065" cy="2493433"/>
            <a:chOff x="1996649" y="7811329"/>
            <a:chExt cx="16289065" cy="2493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649" y="7811329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3944374" cy="476190"/>
            <a:chOff x="1923810" y="2733988"/>
            <a:chExt cx="3944374" cy="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163" y="2768458"/>
            <a:ext cx="3258758" cy="451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5647" y="5719393"/>
            <a:ext cx="2479966" cy="16004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0935" y="3444358"/>
            <a:ext cx="3972310" cy="1123983"/>
            <a:chOff x="1910935" y="3444358"/>
            <a:chExt cx="3972310" cy="11239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0935" y="3444358"/>
              <a:ext cx="3972310" cy="11239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1371396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702794" cy="6247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4654292"/>
            <a:ext cx="3755282" cy="5580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2810" y="1497519"/>
            <a:ext cx="15538823" cy="769148"/>
            <a:chOff x="1282810" y="1497519"/>
            <a:chExt cx="15538823" cy="769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810" y="1497519"/>
              <a:ext cx="15538823" cy="769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2106" y="1511116"/>
            <a:ext cx="4133156" cy="7898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9239" y="6803536"/>
            <a:ext cx="3386948" cy="11037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53159" y="2472228"/>
            <a:ext cx="4022497" cy="6969768"/>
            <a:chOff x="6253159" y="2472228"/>
            <a:chExt cx="4022497" cy="69697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3159" y="2472228"/>
              <a:ext cx="4022497" cy="6969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95056" y="4933333"/>
            <a:ext cx="2039513" cy="1023778"/>
            <a:chOff x="4895056" y="4933333"/>
            <a:chExt cx="2039513" cy="1023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5056" y="4933333"/>
              <a:ext cx="2039513" cy="1023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6286" y="6308382"/>
            <a:ext cx="1832325" cy="1085545"/>
            <a:chOff x="10116286" y="6308382"/>
            <a:chExt cx="1832325" cy="10855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6286" y="6308382"/>
              <a:ext cx="1832325" cy="10855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0793" y="4775656"/>
            <a:ext cx="6171429" cy="1427349"/>
            <a:chOff x="2880793" y="4775656"/>
            <a:chExt cx="6171429" cy="1427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0793" y="4775656"/>
              <a:ext cx="6171429" cy="1427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1371396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702794" cy="6247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1430" y="7395059"/>
            <a:ext cx="3840862" cy="1103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2810" y="1497519"/>
            <a:ext cx="15538823" cy="769148"/>
            <a:chOff x="1282810" y="1497519"/>
            <a:chExt cx="15538823" cy="769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810" y="1497519"/>
              <a:ext cx="15538823" cy="7691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2106" y="1511116"/>
            <a:ext cx="1898870" cy="7802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6931" y="3351878"/>
            <a:ext cx="3367958" cy="109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9023" y="3177886"/>
            <a:ext cx="6171429" cy="1427349"/>
            <a:chOff x="2869023" y="3177886"/>
            <a:chExt cx="6171429" cy="14273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023" y="3177886"/>
              <a:ext cx="6171429" cy="1427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9033" y="3853465"/>
            <a:ext cx="2758786" cy="1023778"/>
            <a:chOff x="8839033" y="3853465"/>
            <a:chExt cx="2758786" cy="10237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9033" y="3853465"/>
              <a:ext cx="2758786" cy="1023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97819" y="5999005"/>
            <a:ext cx="742027" cy="3572329"/>
            <a:chOff x="11597819" y="5999005"/>
            <a:chExt cx="742027" cy="35723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7819" y="5999005"/>
              <a:ext cx="742027" cy="3572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45293" y="7714395"/>
            <a:ext cx="3013599" cy="214286"/>
            <a:chOff x="8045293" y="7714395"/>
            <a:chExt cx="3013599" cy="2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5293" y="7714395"/>
              <a:ext cx="3013599" cy="2142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17217" y="6004850"/>
            <a:ext cx="2453691" cy="3626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37937" y="2649226"/>
            <a:ext cx="5303441" cy="5303441"/>
            <a:chOff x="11237937" y="2649226"/>
            <a:chExt cx="5303441" cy="53034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7937" y="2649226"/>
              <a:ext cx="5303441" cy="53034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614673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93270" cy="624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16223" y="2649226"/>
            <a:ext cx="5303441" cy="5303441"/>
            <a:chOff x="10416223" y="2649226"/>
            <a:chExt cx="5303441" cy="53034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6223" y="2649226"/>
              <a:ext cx="5303441" cy="53034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9764" y="4320489"/>
            <a:ext cx="3561539" cy="1007754"/>
            <a:chOff x="3169764" y="4320489"/>
            <a:chExt cx="3561539" cy="10077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764" y="4320489"/>
              <a:ext cx="3561539" cy="10077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0422" y="5699053"/>
            <a:ext cx="3213028" cy="5044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4023" y="3524751"/>
            <a:ext cx="3595461" cy="3628582"/>
            <a:chOff x="11194023" y="3524751"/>
            <a:chExt cx="3595461" cy="3628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4023" y="3524751"/>
              <a:ext cx="3595461" cy="3628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10124" y="3201789"/>
            <a:ext cx="3763415" cy="3763415"/>
            <a:chOff x="12610124" y="3201789"/>
            <a:chExt cx="3763415" cy="3763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0124" y="3201789"/>
              <a:ext cx="3763415" cy="3763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10" y="1497519"/>
            <a:ext cx="15538823" cy="769148"/>
            <a:chOff x="1282810" y="1497519"/>
            <a:chExt cx="15538823" cy="769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810" y="1497519"/>
              <a:ext cx="15538823" cy="769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2106" y="1511116"/>
            <a:ext cx="1946489" cy="7777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94115"/>
            <a:ext cx="614673" cy="5047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93270" cy="6247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3519" y="3201789"/>
            <a:ext cx="3763415" cy="3763415"/>
            <a:chOff x="2073519" y="3201789"/>
            <a:chExt cx="3763415" cy="37634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3519" y="3201789"/>
              <a:ext cx="3763415" cy="37634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1822" y="3201789"/>
            <a:ext cx="3763415" cy="3763415"/>
            <a:chOff x="7341822" y="3201789"/>
            <a:chExt cx="3763415" cy="37634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1822" y="3201789"/>
              <a:ext cx="3763415" cy="37634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4860" y="7643299"/>
            <a:ext cx="2674167" cy="5568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5234" y="7611129"/>
            <a:ext cx="3703702" cy="6166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68024" y="7473859"/>
            <a:ext cx="3120919" cy="9285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03627" y="4413326"/>
            <a:ext cx="3398484" cy="1405280"/>
            <a:chOff x="12803627" y="4413326"/>
            <a:chExt cx="3398484" cy="14052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03627" y="4413326"/>
              <a:ext cx="3398484" cy="1405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47925" y="4335577"/>
            <a:ext cx="2189863" cy="1614560"/>
            <a:chOff x="8047925" y="4335577"/>
            <a:chExt cx="2189863" cy="16145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7925" y="4335577"/>
              <a:ext cx="2189863" cy="16145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5318" y="4142838"/>
            <a:ext cx="2179817" cy="2000038"/>
            <a:chOff x="2865318" y="4142838"/>
            <a:chExt cx="2179817" cy="20000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5318" y="4142838"/>
              <a:ext cx="2179817" cy="20000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0347" y="8728701"/>
            <a:ext cx="5916303" cy="858638"/>
            <a:chOff x="6200347" y="8728701"/>
            <a:chExt cx="5916303" cy="8586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0347" y="8728701"/>
              <a:ext cx="5916303" cy="8586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7013" y="7540063"/>
            <a:ext cx="5889637" cy="858638"/>
            <a:chOff x="6227013" y="7540063"/>
            <a:chExt cx="5889637" cy="8586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7013" y="7540063"/>
              <a:ext cx="5889637" cy="8586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810" y="1497519"/>
            <a:ext cx="15538823" cy="769148"/>
            <a:chOff x="1282810" y="1497519"/>
            <a:chExt cx="15538823" cy="769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10" y="1497519"/>
              <a:ext cx="15538823" cy="7691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106" y="1511116"/>
            <a:ext cx="2442937" cy="7872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94115"/>
            <a:ext cx="1371396" cy="5047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0"/>
            <a:ext cx="721842" cy="6247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03934" y="2655479"/>
            <a:ext cx="3308581" cy="3308581"/>
            <a:chOff x="11903934" y="2655479"/>
            <a:chExt cx="3308581" cy="33085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3934" y="2655479"/>
              <a:ext cx="3308581" cy="3308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0406" y="2655479"/>
            <a:ext cx="3205139" cy="3133156"/>
            <a:chOff x="2590406" y="2655479"/>
            <a:chExt cx="3205139" cy="31331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0406" y="2655479"/>
              <a:ext cx="3205139" cy="31331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8317" y="3305890"/>
            <a:ext cx="2179817" cy="2000038"/>
            <a:chOff x="12468317" y="3305890"/>
            <a:chExt cx="2179817" cy="20000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68317" y="3305890"/>
              <a:ext cx="2179817" cy="2000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17128" y="4394712"/>
            <a:ext cx="251459" cy="251459"/>
            <a:chOff x="9017128" y="4394712"/>
            <a:chExt cx="251459" cy="2514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17128" y="4394712"/>
              <a:ext cx="251459" cy="2514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02092" y="4394712"/>
            <a:ext cx="251459" cy="251459"/>
            <a:chOff x="8602092" y="4394712"/>
            <a:chExt cx="251459" cy="2514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02092" y="4394712"/>
              <a:ext cx="251459" cy="2514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32163" y="4394712"/>
            <a:ext cx="251459" cy="251459"/>
            <a:chOff x="9432163" y="4394712"/>
            <a:chExt cx="251459" cy="2514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32163" y="4394712"/>
              <a:ext cx="251459" cy="2514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38442" y="6344695"/>
            <a:ext cx="5878208" cy="858638"/>
            <a:chOff x="6238442" y="6344695"/>
            <a:chExt cx="5878208" cy="8586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8442" y="6344695"/>
              <a:ext cx="5878208" cy="85863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33701" y="6455523"/>
            <a:ext cx="6301289" cy="73767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17771" y="7611668"/>
            <a:ext cx="6873156" cy="73767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52749" y="8857449"/>
            <a:ext cx="6359422" cy="736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7515" y="3567755"/>
            <a:ext cx="4751776" cy="1344537"/>
            <a:chOff x="6927515" y="3567755"/>
            <a:chExt cx="4751776" cy="1344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7515" y="3567755"/>
              <a:ext cx="4751776" cy="13445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08573" y="5407024"/>
            <a:ext cx="4296128" cy="676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6635" y="4495073"/>
            <a:ext cx="2103309" cy="14610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1363" y="7029030"/>
            <a:ext cx="1933958" cy="5493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4179" y="7029030"/>
            <a:ext cx="2311710" cy="5493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8506" y="7029030"/>
            <a:ext cx="1972053" cy="5398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67232" y="7029030"/>
            <a:ext cx="1327662" cy="5398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94668" y="7029030"/>
            <a:ext cx="1645101" cy="539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0406_발표용_코덱변환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86844"/>
            <a:ext cx="17983200" cy="10064641"/>
          </a:xfrm>
        </p:spPr>
      </p:pic>
    </p:spTree>
    <p:extLst>
      <p:ext uri="{BB962C8B-B14F-4D97-AF65-F5344CB8AC3E}">
        <p14:creationId xmlns:p14="http://schemas.microsoft.com/office/powerpoint/2010/main" val="276423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1074111" cy="4539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664699" cy="628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2810" y="1497519"/>
            <a:ext cx="15538823" cy="769148"/>
            <a:chOff x="1282810" y="1497519"/>
            <a:chExt cx="15538823" cy="769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10" y="1497519"/>
              <a:ext cx="15538823" cy="7691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557179" y="1520202"/>
            <a:ext cx="6004346" cy="780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3052" y="3511514"/>
            <a:ext cx="4253065" cy="4338316"/>
            <a:chOff x="1893052" y="3511514"/>
            <a:chExt cx="4253065" cy="43383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052" y="3511514"/>
              <a:ext cx="4253065" cy="4338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9324" y="3511514"/>
            <a:ext cx="4252699" cy="4309528"/>
            <a:chOff x="6959324" y="3511514"/>
            <a:chExt cx="4252699" cy="43095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9324" y="3511514"/>
              <a:ext cx="4252699" cy="43095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9328" y="3516426"/>
            <a:ext cx="4326714" cy="4373310"/>
            <a:chOff x="12059328" y="3516426"/>
            <a:chExt cx="4326714" cy="4373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59328" y="3516426"/>
              <a:ext cx="4326714" cy="43733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1074111" cy="4539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664699" cy="628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2810" y="1497519"/>
            <a:ext cx="15538823" cy="769148"/>
            <a:chOff x="1282810" y="1497519"/>
            <a:chExt cx="15538823" cy="769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10" y="1497519"/>
              <a:ext cx="15538823" cy="7691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93234" y="1520202"/>
            <a:ext cx="5830384" cy="7968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685" y="7211230"/>
            <a:ext cx="7200886" cy="858638"/>
            <a:chOff x="5789685" y="7211230"/>
            <a:chExt cx="7200886" cy="8586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9685" y="7211230"/>
              <a:ext cx="7200886" cy="8586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89685" y="5462368"/>
            <a:ext cx="7200886" cy="858638"/>
            <a:chOff x="5789685" y="5462368"/>
            <a:chExt cx="7200886" cy="8586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9685" y="5462368"/>
              <a:ext cx="7200886" cy="858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78761" y="3701586"/>
            <a:ext cx="7200886" cy="858638"/>
            <a:chOff x="5778761" y="3701586"/>
            <a:chExt cx="7200886" cy="8586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8761" y="3701586"/>
              <a:ext cx="7200886" cy="8586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6667" y="3812414"/>
            <a:ext cx="6660366" cy="7284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75686" y="5553019"/>
            <a:ext cx="6279118" cy="736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26667" y="7339976"/>
            <a:ext cx="7527632" cy="7364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05800" y="3434653"/>
            <a:ext cx="3629382" cy="3840950"/>
            <a:chOff x="13688349" y="4004829"/>
            <a:chExt cx="3629382" cy="38409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88349" y="4004829"/>
              <a:ext cx="3629382" cy="38409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7515" y="3567755"/>
            <a:ext cx="4751776" cy="1344537"/>
            <a:chOff x="6927515" y="3567755"/>
            <a:chExt cx="4751776" cy="1344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7515" y="3567755"/>
              <a:ext cx="4751776" cy="13445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08573" y="5407024"/>
            <a:ext cx="4296128" cy="676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1371396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702794" cy="6247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27715" y="4855465"/>
            <a:ext cx="3512424" cy="1103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2810" y="1497519"/>
            <a:ext cx="15538823" cy="769148"/>
            <a:chOff x="1282810" y="1497519"/>
            <a:chExt cx="15538823" cy="769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810" y="1497519"/>
              <a:ext cx="15538823" cy="769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38127" y="1520198"/>
            <a:ext cx="6223908" cy="7802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95390" y="4593819"/>
            <a:ext cx="2772358" cy="1624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97737" y="2746892"/>
            <a:ext cx="3670027" cy="6963639"/>
            <a:chOff x="3697737" y="2746892"/>
            <a:chExt cx="3670027" cy="69636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7737" y="2746892"/>
              <a:ext cx="3670027" cy="69636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33384" y="5509234"/>
            <a:ext cx="3324614" cy="1248479"/>
            <a:chOff x="6833384" y="5509234"/>
            <a:chExt cx="3324614" cy="12484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3384" y="5509234"/>
              <a:ext cx="3324614" cy="12484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1371396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702794" cy="6247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192" y="3630017"/>
            <a:ext cx="4293243" cy="10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2810" y="1497519"/>
            <a:ext cx="15538823" cy="769148"/>
            <a:chOff x="1282810" y="1497519"/>
            <a:chExt cx="15538823" cy="769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810" y="1497519"/>
              <a:ext cx="15538823" cy="769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2110" y="1511115"/>
            <a:ext cx="4740670" cy="780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66507" y="7564778"/>
            <a:ext cx="6171429" cy="1427349"/>
            <a:chOff x="5966507" y="7564778"/>
            <a:chExt cx="6171429" cy="1427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6507" y="7564778"/>
              <a:ext cx="6171429" cy="14273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9841" y="6390446"/>
            <a:ext cx="4227901" cy="1103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47341" y="2864100"/>
            <a:ext cx="3424217" cy="6916374"/>
            <a:chOff x="12747341" y="2864100"/>
            <a:chExt cx="3424217" cy="69163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7341" y="2864100"/>
              <a:ext cx="3424217" cy="69163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2665" y="6814352"/>
            <a:ext cx="1893759" cy="1101398"/>
            <a:chOff x="6112665" y="6814352"/>
            <a:chExt cx="1893759" cy="11013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2665" y="6814352"/>
              <a:ext cx="1893759" cy="1101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66908" y="4041459"/>
            <a:ext cx="3442783" cy="1101398"/>
            <a:chOff x="9666908" y="4041459"/>
            <a:chExt cx="3442783" cy="11013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6908" y="4041459"/>
              <a:ext cx="3442783" cy="11013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1371396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702794" cy="6247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1153" y="4695710"/>
            <a:ext cx="3675758" cy="1103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2810" y="1497519"/>
            <a:ext cx="15538823" cy="769148"/>
            <a:chOff x="1282810" y="1497519"/>
            <a:chExt cx="15538823" cy="769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810" y="1497519"/>
              <a:ext cx="15538823" cy="769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2106" y="1511116"/>
            <a:ext cx="3305432" cy="7898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967" y="5187775"/>
            <a:ext cx="4332958" cy="1103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2272" y="5727458"/>
            <a:ext cx="1319122" cy="1123697"/>
            <a:chOff x="7872272" y="5727458"/>
            <a:chExt cx="1319122" cy="11236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272" y="5727458"/>
              <a:ext cx="1319122" cy="1123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34570" y="2571784"/>
            <a:ext cx="3942309" cy="7321430"/>
            <a:chOff x="6934570" y="2571784"/>
            <a:chExt cx="3942309" cy="73214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4570" y="2571784"/>
              <a:ext cx="3942309" cy="7321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53336" y="5130159"/>
            <a:ext cx="2039513" cy="1023778"/>
            <a:chOff x="5253336" y="5130159"/>
            <a:chExt cx="2039513" cy="10237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3336" y="5130159"/>
              <a:ext cx="2039513" cy="1023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5022" y="4489008"/>
            <a:ext cx="1832325" cy="1085545"/>
            <a:chOff x="10675022" y="4489008"/>
            <a:chExt cx="1832325" cy="10855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75022" y="4489008"/>
              <a:ext cx="1832325" cy="10855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10</cp:revision>
  <dcterms:created xsi:type="dcterms:W3CDTF">2023-04-07T01:09:11Z</dcterms:created>
  <dcterms:modified xsi:type="dcterms:W3CDTF">2023-04-07T00:33:52Z</dcterms:modified>
</cp:coreProperties>
</file>